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9940"/>
            <a:ext cx="9144000" cy="2738755"/>
          </a:xfrm>
        </p:spPr>
        <p:txBody>
          <a:bodyPr tIns="720090" bIns="720090">
            <a:normAutofit fontScale="90000"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sz="889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RUC</a:t>
            </a:r>
            <a:br>
              <a: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</a:br>
            <a:endParaRPr lang="en-US" sz="3555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658235"/>
            <a:ext cx="12193270" cy="2144395"/>
          </a:xfrm>
        </p:spPr>
        <p:txBody>
          <a:bodyPr tIns="720090" bIns="72009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RESPONDING TO AN URGENT CALL</a:t>
            </a:r>
            <a:endParaRPr lang="en-US" sz="48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48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ru-RU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Стартовое меню</a:t>
            </a:r>
            <a:endParaRPr lang="ru-RU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927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 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 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ru-RU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Меню паузы</a:t>
            </a:r>
            <a:endParaRPr lang="ru-RU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0110" y="1584325"/>
            <a:ext cx="10050145" cy="5273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927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Меню результатов</a:t>
            </a:r>
            <a:endParaRPr lang="ru-RU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WPS Presentation</Application>
  <PresentationFormat>宽屏</PresentationFormat>
  <Paragraphs>15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HP</cp:lastModifiedBy>
  <cp:revision>4</cp:revision>
  <dcterms:created xsi:type="dcterms:W3CDTF">2025-07-23T00:59:00Z</dcterms:created>
  <dcterms:modified xsi:type="dcterms:W3CDTF">2026-01-27T20:19:54Z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1049-12.2.0.23196</vt:lpwstr>
  </property>
  <property fmtid="{D5CDD505-2E9C-101B-9397-08002B2CF9AE}" pid="3" name="ICV">
    <vt:lpwstr>731DCE89804643A6927C2AEE2663C162_11</vt:lpwstr>
  </property>
</Properties>
</file>